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572000" cy="2971800" type="hagakiCard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00" d="100"/>
          <a:sy n="200" d="100"/>
        </p:scale>
        <p:origin x="974" y="-3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86357"/>
            <a:ext cx="3886200" cy="1034627"/>
          </a:xfrm>
        </p:spPr>
        <p:txBody>
          <a:bodyPr anchor="b"/>
          <a:lstStyle>
            <a:lvl1pPr algn="ctr">
              <a:defRPr sz="2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1560883"/>
            <a:ext cx="3429000" cy="717497"/>
          </a:xfrm>
        </p:spPr>
        <p:txBody>
          <a:bodyPr/>
          <a:lstStyle>
            <a:lvl1pPr marL="0" indent="0" algn="ctr">
              <a:buNone/>
              <a:defRPr sz="1040"/>
            </a:lvl1pPr>
            <a:lvl2pPr marL="198105" indent="0" algn="ctr">
              <a:buNone/>
              <a:defRPr sz="867"/>
            </a:lvl2pPr>
            <a:lvl3pPr marL="396210" indent="0" algn="ctr">
              <a:buNone/>
              <a:defRPr sz="780"/>
            </a:lvl3pPr>
            <a:lvl4pPr marL="594314" indent="0" algn="ctr">
              <a:buNone/>
              <a:defRPr sz="693"/>
            </a:lvl4pPr>
            <a:lvl5pPr marL="792419" indent="0" algn="ctr">
              <a:buNone/>
              <a:defRPr sz="693"/>
            </a:lvl5pPr>
            <a:lvl6pPr marL="990524" indent="0" algn="ctr">
              <a:buNone/>
              <a:defRPr sz="693"/>
            </a:lvl6pPr>
            <a:lvl7pPr marL="1188629" indent="0" algn="ctr">
              <a:buNone/>
              <a:defRPr sz="693"/>
            </a:lvl7pPr>
            <a:lvl8pPr marL="1386733" indent="0" algn="ctr">
              <a:buNone/>
              <a:defRPr sz="693"/>
            </a:lvl8pPr>
            <a:lvl9pPr marL="1584838" indent="0" algn="ctr">
              <a:buNone/>
              <a:defRPr sz="69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748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257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158221"/>
            <a:ext cx="985838" cy="25184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158221"/>
            <a:ext cx="2900363" cy="25184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067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13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740887"/>
            <a:ext cx="3943350" cy="1236186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1988768"/>
            <a:ext cx="3943350" cy="650081"/>
          </a:xfrm>
        </p:spPr>
        <p:txBody>
          <a:bodyPr/>
          <a:lstStyle>
            <a:lvl1pPr marL="0" indent="0">
              <a:buNone/>
              <a:defRPr sz="1040">
                <a:solidFill>
                  <a:schemeClr val="tx1">
                    <a:tint val="82000"/>
                  </a:schemeClr>
                </a:solidFill>
              </a:defRPr>
            </a:lvl1pPr>
            <a:lvl2pPr marL="198105" indent="0">
              <a:buNone/>
              <a:defRPr sz="867">
                <a:solidFill>
                  <a:schemeClr val="tx1">
                    <a:tint val="82000"/>
                  </a:schemeClr>
                </a:solidFill>
              </a:defRPr>
            </a:lvl2pPr>
            <a:lvl3pPr marL="396210" indent="0">
              <a:buNone/>
              <a:defRPr sz="780">
                <a:solidFill>
                  <a:schemeClr val="tx1">
                    <a:tint val="82000"/>
                  </a:schemeClr>
                </a:solidFill>
              </a:defRPr>
            </a:lvl3pPr>
            <a:lvl4pPr marL="594314" indent="0">
              <a:buNone/>
              <a:defRPr sz="693">
                <a:solidFill>
                  <a:schemeClr val="tx1">
                    <a:tint val="82000"/>
                  </a:schemeClr>
                </a:solidFill>
              </a:defRPr>
            </a:lvl4pPr>
            <a:lvl5pPr marL="792419" indent="0">
              <a:buNone/>
              <a:defRPr sz="693">
                <a:solidFill>
                  <a:schemeClr val="tx1">
                    <a:tint val="82000"/>
                  </a:schemeClr>
                </a:solidFill>
              </a:defRPr>
            </a:lvl5pPr>
            <a:lvl6pPr marL="990524" indent="0">
              <a:buNone/>
              <a:defRPr sz="693">
                <a:solidFill>
                  <a:schemeClr val="tx1">
                    <a:tint val="82000"/>
                  </a:schemeClr>
                </a:solidFill>
              </a:defRPr>
            </a:lvl6pPr>
            <a:lvl7pPr marL="1188629" indent="0">
              <a:buNone/>
              <a:defRPr sz="693">
                <a:solidFill>
                  <a:schemeClr val="tx1">
                    <a:tint val="82000"/>
                  </a:schemeClr>
                </a:solidFill>
              </a:defRPr>
            </a:lvl7pPr>
            <a:lvl8pPr marL="1386733" indent="0">
              <a:buNone/>
              <a:defRPr sz="693">
                <a:solidFill>
                  <a:schemeClr val="tx1">
                    <a:tint val="82000"/>
                  </a:schemeClr>
                </a:solidFill>
              </a:defRPr>
            </a:lvl8pPr>
            <a:lvl9pPr marL="1584838" indent="0">
              <a:buNone/>
              <a:defRPr sz="69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36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791104"/>
            <a:ext cx="1943100" cy="188558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791104"/>
            <a:ext cx="1943100" cy="188558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47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158221"/>
            <a:ext cx="3943350" cy="57441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728504"/>
            <a:ext cx="1934170" cy="357029"/>
          </a:xfrm>
        </p:spPr>
        <p:txBody>
          <a:bodyPr anchor="b"/>
          <a:lstStyle>
            <a:lvl1pPr marL="0" indent="0">
              <a:buNone/>
              <a:defRPr sz="1040" b="1"/>
            </a:lvl1pPr>
            <a:lvl2pPr marL="198105" indent="0">
              <a:buNone/>
              <a:defRPr sz="867" b="1"/>
            </a:lvl2pPr>
            <a:lvl3pPr marL="396210" indent="0">
              <a:buNone/>
              <a:defRPr sz="780" b="1"/>
            </a:lvl3pPr>
            <a:lvl4pPr marL="594314" indent="0">
              <a:buNone/>
              <a:defRPr sz="693" b="1"/>
            </a:lvl4pPr>
            <a:lvl5pPr marL="792419" indent="0">
              <a:buNone/>
              <a:defRPr sz="693" b="1"/>
            </a:lvl5pPr>
            <a:lvl6pPr marL="990524" indent="0">
              <a:buNone/>
              <a:defRPr sz="693" b="1"/>
            </a:lvl6pPr>
            <a:lvl7pPr marL="1188629" indent="0">
              <a:buNone/>
              <a:defRPr sz="693" b="1"/>
            </a:lvl7pPr>
            <a:lvl8pPr marL="1386733" indent="0">
              <a:buNone/>
              <a:defRPr sz="693" b="1"/>
            </a:lvl8pPr>
            <a:lvl9pPr marL="1584838" indent="0">
              <a:buNone/>
              <a:defRPr sz="69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1085532"/>
            <a:ext cx="1934170" cy="15966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728504"/>
            <a:ext cx="1943696" cy="357029"/>
          </a:xfrm>
        </p:spPr>
        <p:txBody>
          <a:bodyPr anchor="b"/>
          <a:lstStyle>
            <a:lvl1pPr marL="0" indent="0">
              <a:buNone/>
              <a:defRPr sz="1040" b="1"/>
            </a:lvl1pPr>
            <a:lvl2pPr marL="198105" indent="0">
              <a:buNone/>
              <a:defRPr sz="867" b="1"/>
            </a:lvl2pPr>
            <a:lvl3pPr marL="396210" indent="0">
              <a:buNone/>
              <a:defRPr sz="780" b="1"/>
            </a:lvl3pPr>
            <a:lvl4pPr marL="594314" indent="0">
              <a:buNone/>
              <a:defRPr sz="693" b="1"/>
            </a:lvl4pPr>
            <a:lvl5pPr marL="792419" indent="0">
              <a:buNone/>
              <a:defRPr sz="693" b="1"/>
            </a:lvl5pPr>
            <a:lvl6pPr marL="990524" indent="0">
              <a:buNone/>
              <a:defRPr sz="693" b="1"/>
            </a:lvl6pPr>
            <a:lvl7pPr marL="1188629" indent="0">
              <a:buNone/>
              <a:defRPr sz="693" b="1"/>
            </a:lvl7pPr>
            <a:lvl8pPr marL="1386733" indent="0">
              <a:buNone/>
              <a:defRPr sz="693" b="1"/>
            </a:lvl8pPr>
            <a:lvl9pPr marL="1584838" indent="0">
              <a:buNone/>
              <a:defRPr sz="69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1085532"/>
            <a:ext cx="1943696" cy="15966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69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93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379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198120"/>
            <a:ext cx="1474589" cy="693420"/>
          </a:xfrm>
        </p:spPr>
        <p:txBody>
          <a:bodyPr anchor="b"/>
          <a:lstStyle>
            <a:lvl1pPr>
              <a:defRPr sz="138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427885"/>
            <a:ext cx="2314575" cy="2111904"/>
          </a:xfrm>
        </p:spPr>
        <p:txBody>
          <a:bodyPr/>
          <a:lstStyle>
            <a:lvl1pPr>
              <a:defRPr sz="1387"/>
            </a:lvl1pPr>
            <a:lvl2pPr>
              <a:defRPr sz="1213"/>
            </a:lvl2pPr>
            <a:lvl3pPr>
              <a:defRPr sz="1040"/>
            </a:lvl3pPr>
            <a:lvl4pPr>
              <a:defRPr sz="867"/>
            </a:lvl4pPr>
            <a:lvl5pPr>
              <a:defRPr sz="867"/>
            </a:lvl5pPr>
            <a:lvl6pPr>
              <a:defRPr sz="867"/>
            </a:lvl6pPr>
            <a:lvl7pPr>
              <a:defRPr sz="867"/>
            </a:lvl7pPr>
            <a:lvl8pPr>
              <a:defRPr sz="867"/>
            </a:lvl8pPr>
            <a:lvl9pPr>
              <a:defRPr sz="8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891540"/>
            <a:ext cx="1474589" cy="1651688"/>
          </a:xfrm>
        </p:spPr>
        <p:txBody>
          <a:bodyPr/>
          <a:lstStyle>
            <a:lvl1pPr marL="0" indent="0">
              <a:buNone/>
              <a:defRPr sz="693"/>
            </a:lvl1pPr>
            <a:lvl2pPr marL="198105" indent="0">
              <a:buNone/>
              <a:defRPr sz="607"/>
            </a:lvl2pPr>
            <a:lvl3pPr marL="396210" indent="0">
              <a:buNone/>
              <a:defRPr sz="520"/>
            </a:lvl3pPr>
            <a:lvl4pPr marL="594314" indent="0">
              <a:buNone/>
              <a:defRPr sz="433"/>
            </a:lvl4pPr>
            <a:lvl5pPr marL="792419" indent="0">
              <a:buNone/>
              <a:defRPr sz="433"/>
            </a:lvl5pPr>
            <a:lvl6pPr marL="990524" indent="0">
              <a:buNone/>
              <a:defRPr sz="433"/>
            </a:lvl6pPr>
            <a:lvl7pPr marL="1188629" indent="0">
              <a:buNone/>
              <a:defRPr sz="433"/>
            </a:lvl7pPr>
            <a:lvl8pPr marL="1386733" indent="0">
              <a:buNone/>
              <a:defRPr sz="433"/>
            </a:lvl8pPr>
            <a:lvl9pPr marL="1584838" indent="0">
              <a:buNone/>
              <a:defRPr sz="4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543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198120"/>
            <a:ext cx="1474589" cy="693420"/>
          </a:xfrm>
        </p:spPr>
        <p:txBody>
          <a:bodyPr anchor="b"/>
          <a:lstStyle>
            <a:lvl1pPr>
              <a:defRPr sz="138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427885"/>
            <a:ext cx="2314575" cy="2111904"/>
          </a:xfrm>
        </p:spPr>
        <p:txBody>
          <a:bodyPr anchor="t"/>
          <a:lstStyle>
            <a:lvl1pPr marL="0" indent="0">
              <a:buNone/>
              <a:defRPr sz="1387"/>
            </a:lvl1pPr>
            <a:lvl2pPr marL="198105" indent="0">
              <a:buNone/>
              <a:defRPr sz="1213"/>
            </a:lvl2pPr>
            <a:lvl3pPr marL="396210" indent="0">
              <a:buNone/>
              <a:defRPr sz="1040"/>
            </a:lvl3pPr>
            <a:lvl4pPr marL="594314" indent="0">
              <a:buNone/>
              <a:defRPr sz="867"/>
            </a:lvl4pPr>
            <a:lvl5pPr marL="792419" indent="0">
              <a:buNone/>
              <a:defRPr sz="867"/>
            </a:lvl5pPr>
            <a:lvl6pPr marL="990524" indent="0">
              <a:buNone/>
              <a:defRPr sz="867"/>
            </a:lvl6pPr>
            <a:lvl7pPr marL="1188629" indent="0">
              <a:buNone/>
              <a:defRPr sz="867"/>
            </a:lvl7pPr>
            <a:lvl8pPr marL="1386733" indent="0">
              <a:buNone/>
              <a:defRPr sz="867"/>
            </a:lvl8pPr>
            <a:lvl9pPr marL="1584838" indent="0">
              <a:buNone/>
              <a:defRPr sz="8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891540"/>
            <a:ext cx="1474589" cy="1651688"/>
          </a:xfrm>
        </p:spPr>
        <p:txBody>
          <a:bodyPr/>
          <a:lstStyle>
            <a:lvl1pPr marL="0" indent="0">
              <a:buNone/>
              <a:defRPr sz="693"/>
            </a:lvl1pPr>
            <a:lvl2pPr marL="198105" indent="0">
              <a:buNone/>
              <a:defRPr sz="607"/>
            </a:lvl2pPr>
            <a:lvl3pPr marL="396210" indent="0">
              <a:buNone/>
              <a:defRPr sz="520"/>
            </a:lvl3pPr>
            <a:lvl4pPr marL="594314" indent="0">
              <a:buNone/>
              <a:defRPr sz="433"/>
            </a:lvl4pPr>
            <a:lvl5pPr marL="792419" indent="0">
              <a:buNone/>
              <a:defRPr sz="433"/>
            </a:lvl5pPr>
            <a:lvl6pPr marL="990524" indent="0">
              <a:buNone/>
              <a:defRPr sz="433"/>
            </a:lvl6pPr>
            <a:lvl7pPr marL="1188629" indent="0">
              <a:buNone/>
              <a:defRPr sz="433"/>
            </a:lvl7pPr>
            <a:lvl8pPr marL="1386733" indent="0">
              <a:buNone/>
              <a:defRPr sz="433"/>
            </a:lvl8pPr>
            <a:lvl9pPr marL="1584838" indent="0">
              <a:buNone/>
              <a:defRPr sz="4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36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158221"/>
            <a:ext cx="3943350" cy="5744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791104"/>
            <a:ext cx="3943350" cy="1885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2754419"/>
            <a:ext cx="1028700" cy="158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AA9714-FC50-4305-9F34-BBBBEFF38AEE}" type="datetimeFigureOut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2754419"/>
            <a:ext cx="1543050" cy="158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2754419"/>
            <a:ext cx="1028700" cy="158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2026F6-3BE1-48DD-BBF5-6ED36B695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56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96210" rtl="0" eaLnBrk="1" latinLnBrk="0" hangingPunct="1">
        <a:lnSpc>
          <a:spcPct val="90000"/>
        </a:lnSpc>
        <a:spcBef>
          <a:spcPct val="0"/>
        </a:spcBef>
        <a:buNone/>
        <a:defRPr kumimoji="1" sz="1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9052" indent="-99052" algn="l" defTabSz="396210" rtl="0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kumimoji="1" sz="1213" kern="1200">
          <a:solidFill>
            <a:schemeClr val="tx1"/>
          </a:solidFill>
          <a:latin typeface="+mn-lt"/>
          <a:ea typeface="+mn-ea"/>
          <a:cs typeface="+mn-cs"/>
        </a:defRPr>
      </a:lvl1pPr>
      <a:lvl2pPr marL="297157" indent="-99052" algn="l" defTabSz="396210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kumimoji="1" sz="1040" kern="1200">
          <a:solidFill>
            <a:schemeClr val="tx1"/>
          </a:solidFill>
          <a:latin typeface="+mn-lt"/>
          <a:ea typeface="+mn-ea"/>
          <a:cs typeface="+mn-cs"/>
        </a:defRPr>
      </a:lvl2pPr>
      <a:lvl3pPr marL="495262" indent="-99052" algn="l" defTabSz="396210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kumimoji="1" sz="867" kern="1200">
          <a:solidFill>
            <a:schemeClr val="tx1"/>
          </a:solidFill>
          <a:latin typeface="+mn-lt"/>
          <a:ea typeface="+mn-ea"/>
          <a:cs typeface="+mn-cs"/>
        </a:defRPr>
      </a:lvl3pPr>
      <a:lvl4pPr marL="693367" indent="-99052" algn="l" defTabSz="396210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4pPr>
      <a:lvl5pPr marL="891471" indent="-99052" algn="l" defTabSz="396210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5pPr>
      <a:lvl6pPr marL="1089576" indent="-99052" algn="l" defTabSz="396210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6pPr>
      <a:lvl7pPr marL="1287681" indent="-99052" algn="l" defTabSz="396210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7pPr>
      <a:lvl8pPr marL="1485786" indent="-99052" algn="l" defTabSz="396210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8pPr>
      <a:lvl9pPr marL="1683890" indent="-99052" algn="l" defTabSz="396210" rtl="0" eaLnBrk="1" latinLnBrk="0" hangingPunct="1">
        <a:lnSpc>
          <a:spcPct val="90000"/>
        </a:lnSpc>
        <a:spcBef>
          <a:spcPts val="217"/>
        </a:spcBef>
        <a:buFont typeface="Arial" panose="020B0604020202020204" pitchFamily="34" charset="0"/>
        <a:buChar char="•"/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6210" rtl="0" eaLnBrk="1" latinLnBrk="0" hangingPunct="1"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1pPr>
      <a:lvl2pPr marL="198105" algn="l" defTabSz="396210" rtl="0" eaLnBrk="1" latinLnBrk="0" hangingPunct="1"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2pPr>
      <a:lvl3pPr marL="396210" algn="l" defTabSz="396210" rtl="0" eaLnBrk="1" latinLnBrk="0" hangingPunct="1"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3pPr>
      <a:lvl4pPr marL="594314" algn="l" defTabSz="396210" rtl="0" eaLnBrk="1" latinLnBrk="0" hangingPunct="1"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4pPr>
      <a:lvl5pPr marL="792419" algn="l" defTabSz="396210" rtl="0" eaLnBrk="1" latinLnBrk="0" hangingPunct="1"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5pPr>
      <a:lvl6pPr marL="990524" algn="l" defTabSz="396210" rtl="0" eaLnBrk="1" latinLnBrk="0" hangingPunct="1"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6pPr>
      <a:lvl7pPr marL="1188629" algn="l" defTabSz="396210" rtl="0" eaLnBrk="1" latinLnBrk="0" hangingPunct="1"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7pPr>
      <a:lvl8pPr marL="1386733" algn="l" defTabSz="396210" rtl="0" eaLnBrk="1" latinLnBrk="0" hangingPunct="1"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8pPr>
      <a:lvl9pPr marL="1584838" algn="l" defTabSz="396210" rtl="0" eaLnBrk="1" latinLnBrk="0" hangingPunct="1">
        <a:defRPr kumimoji="1" sz="7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446BE6-DF8B-D972-2EF6-47B037B1BE0F}"/>
              </a:ext>
            </a:extLst>
          </p:cNvPr>
          <p:cNvSpPr txBox="1"/>
          <p:nvPr/>
        </p:nvSpPr>
        <p:spPr>
          <a:xfrm>
            <a:off x="928654" y="257286"/>
            <a:ext cx="2951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夏祭りのご案内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D658F8-21F1-5B9B-7372-E873BD33481C}"/>
              </a:ext>
            </a:extLst>
          </p:cNvPr>
          <p:cNvSpPr txBox="1"/>
          <p:nvPr/>
        </p:nvSpPr>
        <p:spPr>
          <a:xfrm>
            <a:off x="353961" y="860142"/>
            <a:ext cx="2651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開催日：</a:t>
            </a:r>
            <a:r>
              <a:rPr lang="en-US" altLang="ja-JP" sz="1200" dirty="0"/>
              <a:t>8/22   13:30~14:30</a:t>
            </a:r>
          </a:p>
          <a:p>
            <a:r>
              <a:rPr lang="en-US" altLang="ja-JP" sz="1200" dirty="0"/>
              <a:t>              8/23    10:30~11:30</a:t>
            </a:r>
          </a:p>
          <a:p>
            <a:r>
              <a:rPr lang="en-US" altLang="ja-JP" sz="1200" dirty="0"/>
              <a:t>                         13:30~14:30</a:t>
            </a:r>
            <a:endParaRPr lang="ja-JP" altLang="en-US" sz="12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ACB1B2A-5521-DD40-95F3-FA3CB36A962D}"/>
              </a:ext>
            </a:extLst>
          </p:cNvPr>
          <p:cNvSpPr txBox="1"/>
          <p:nvPr/>
        </p:nvSpPr>
        <p:spPr>
          <a:xfrm>
            <a:off x="353962" y="1448764"/>
            <a:ext cx="2322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場所：ココルポートカレッジ</a:t>
            </a:r>
            <a:endParaRPr lang="en-US" altLang="ja-JP" sz="1200" dirty="0"/>
          </a:p>
          <a:p>
            <a:r>
              <a:rPr lang="ja-JP" altLang="en-US" sz="1200" dirty="0"/>
              <a:t>大阪梅田第２キャンパス</a:t>
            </a:r>
          </a:p>
        </p:txBody>
      </p:sp>
      <p:pic>
        <p:nvPicPr>
          <p:cNvPr id="1026" name="Picture 2" descr="すいかのイラスト「丸々すいかとカットすいか」">
            <a:extLst>
              <a:ext uri="{FF2B5EF4-FFF2-40B4-BE49-F238E27FC236}">
                <a16:creationId xmlns:a16="http://schemas.microsoft.com/office/drawing/2014/main" id="{3F4E3B5A-687D-26D5-AE7C-E600154D3E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500" y="1290455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7207D63-5332-7E34-C3AA-FDE0C852C538}"/>
              </a:ext>
            </a:extLst>
          </p:cNvPr>
          <p:cNvSpPr txBox="1"/>
          <p:nvPr/>
        </p:nvSpPr>
        <p:spPr>
          <a:xfrm>
            <a:off x="3406112" y="1449728"/>
            <a:ext cx="123517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ja-JP" altLang="en-US" sz="1200" b="1" dirty="0">
                <a:ln/>
                <a:solidFill>
                  <a:schemeClr val="accent4"/>
                </a:solidFill>
              </a:rPr>
              <a:t>スイカ割</a:t>
            </a:r>
            <a:endParaRPr lang="en-US" altLang="ja-JP" sz="1200" b="1" dirty="0">
              <a:ln/>
              <a:solidFill>
                <a:schemeClr val="accent4"/>
              </a:solidFill>
            </a:endParaRPr>
          </a:p>
          <a:p>
            <a:r>
              <a:rPr lang="ja-JP" altLang="en-US" sz="1200" b="1" dirty="0">
                <a:ln/>
                <a:solidFill>
                  <a:schemeClr val="accent4"/>
                </a:solidFill>
              </a:rPr>
              <a:t>します！！！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FB2833A7-7372-D44E-8931-9BB81882B4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849793">
            <a:off x="26116" y="1700525"/>
            <a:ext cx="823389" cy="97155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0AD776B-4BE9-D9AB-DCA6-54BF37BFC9E5}"/>
              </a:ext>
            </a:extLst>
          </p:cNvPr>
          <p:cNvSpPr txBox="1"/>
          <p:nvPr/>
        </p:nvSpPr>
        <p:spPr>
          <a:xfrm>
            <a:off x="691750" y="2066183"/>
            <a:ext cx="15942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solidFill>
                  <a:srgbClr val="FF0000"/>
                </a:solidFill>
              </a:rPr>
              <a:t>景品もあります！</a:t>
            </a:r>
            <a:endParaRPr lang="en-US" altLang="ja-JP" sz="1100" dirty="0">
              <a:solidFill>
                <a:srgbClr val="FF0000"/>
              </a:solidFill>
            </a:endParaRPr>
          </a:p>
          <a:p>
            <a:r>
              <a:rPr lang="ja-JP" altLang="en-US" sz="1100" dirty="0">
                <a:solidFill>
                  <a:srgbClr val="FF0000"/>
                </a:solidFill>
              </a:rPr>
              <a:t>ぜひご参加ください☆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CEF1A4BD-F1F2-2F0F-7D5B-456CF6B899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4009" y="477020"/>
            <a:ext cx="948275" cy="925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433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34</Words>
  <Application>Microsoft Office PowerPoint</Application>
  <PresentationFormat>はがき 100x148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吉田　穂乃花</dc:creator>
  <cp:lastModifiedBy>吉田　穂乃花</cp:lastModifiedBy>
  <cp:revision>1</cp:revision>
  <cp:lastPrinted>2025-07-25T02:20:48Z</cp:lastPrinted>
  <dcterms:created xsi:type="dcterms:W3CDTF">2025-07-25T01:57:18Z</dcterms:created>
  <dcterms:modified xsi:type="dcterms:W3CDTF">2025-07-25T02:22:12Z</dcterms:modified>
</cp:coreProperties>
</file>